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"/>
  </p:notesMasterIdLst>
  <p:sldIdLst>
    <p:sldId id="262" r:id="rId2"/>
  </p:sldIdLst>
  <p:sldSz cx="15119350" cy="21383625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aşlıksız Bölüm" id="{1686A492-4E7D-4BC3-A922-592900633BF8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B87"/>
    <a:srgbClr val="FFFFFF"/>
    <a:srgbClr val="002060"/>
    <a:srgbClr val="BEE0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35" d="100"/>
          <a:sy n="35" d="100"/>
        </p:scale>
        <p:origin x="3138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59911a618f7ae479" providerId="LiveId" clId="{015BDC4B-EEF9-4FBD-A8E7-514CF7B9BC07}"/>
    <pc:docChg chg="undo custSel modSld">
      <pc:chgData name="" userId="59911a618f7ae479" providerId="LiveId" clId="{015BDC4B-EEF9-4FBD-A8E7-514CF7B9BC07}" dt="2026-09-10T05:52:45.391" v="177" actId="20577"/>
      <pc:docMkLst>
        <pc:docMk/>
      </pc:docMkLst>
      <pc:sldChg chg="modSp">
        <pc:chgData name="" userId="59911a618f7ae479" providerId="LiveId" clId="{015BDC4B-EEF9-4FBD-A8E7-514CF7B9BC07}" dt="2026-09-10T05:52:45.391" v="177" actId="20577"/>
        <pc:sldMkLst>
          <pc:docMk/>
          <pc:sldMk cId="381110905" sldId="262"/>
        </pc:sldMkLst>
        <pc:graphicFrameChg chg="mod modGraphic">
          <ac:chgData name="" userId="59911a618f7ae479" providerId="LiveId" clId="{015BDC4B-EEF9-4FBD-A8E7-514CF7B9BC07}" dt="2026-09-10T05:52:45.391" v="177" actId="20577"/>
          <ac:graphicFrameMkLst>
            <pc:docMk/>
            <pc:sldMk cId="381110905" sldId="262"/>
            <ac:graphicFrameMk id="7" creationId="{A0FA6B29-6DD2-93F9-F52D-CED02215CEE3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7357DA-41E4-47A0-AEF4-5857FB364C74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190750" y="1233488"/>
            <a:ext cx="23542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C7CD1-27B7-4348-9C9A-263161F7AC8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7122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90863" rtl="0" eaLnBrk="1" latinLnBrk="0" hangingPunct="1">
      <a:defRPr sz="2613" kern="1200">
        <a:solidFill>
          <a:schemeClr val="tx1"/>
        </a:solidFill>
        <a:latin typeface="+mn-lt"/>
        <a:ea typeface="+mn-ea"/>
        <a:cs typeface="+mn-cs"/>
      </a:defRPr>
    </a:lvl1pPr>
    <a:lvl2pPr marL="995431" algn="l" defTabSz="1990863" rtl="0" eaLnBrk="1" latinLnBrk="0" hangingPunct="1">
      <a:defRPr sz="2613" kern="1200">
        <a:solidFill>
          <a:schemeClr val="tx1"/>
        </a:solidFill>
        <a:latin typeface="+mn-lt"/>
        <a:ea typeface="+mn-ea"/>
        <a:cs typeface="+mn-cs"/>
      </a:defRPr>
    </a:lvl2pPr>
    <a:lvl3pPr marL="1990863" algn="l" defTabSz="1990863" rtl="0" eaLnBrk="1" latinLnBrk="0" hangingPunct="1">
      <a:defRPr sz="2613" kern="1200">
        <a:solidFill>
          <a:schemeClr val="tx1"/>
        </a:solidFill>
        <a:latin typeface="+mn-lt"/>
        <a:ea typeface="+mn-ea"/>
        <a:cs typeface="+mn-cs"/>
      </a:defRPr>
    </a:lvl3pPr>
    <a:lvl4pPr marL="2986293" algn="l" defTabSz="1990863" rtl="0" eaLnBrk="1" latinLnBrk="0" hangingPunct="1">
      <a:defRPr sz="2613" kern="1200">
        <a:solidFill>
          <a:schemeClr val="tx1"/>
        </a:solidFill>
        <a:latin typeface="+mn-lt"/>
        <a:ea typeface="+mn-ea"/>
        <a:cs typeface="+mn-cs"/>
      </a:defRPr>
    </a:lvl4pPr>
    <a:lvl5pPr marL="3981724" algn="l" defTabSz="1990863" rtl="0" eaLnBrk="1" latinLnBrk="0" hangingPunct="1">
      <a:defRPr sz="2613" kern="1200">
        <a:solidFill>
          <a:schemeClr val="tx1"/>
        </a:solidFill>
        <a:latin typeface="+mn-lt"/>
        <a:ea typeface="+mn-ea"/>
        <a:cs typeface="+mn-cs"/>
      </a:defRPr>
    </a:lvl5pPr>
    <a:lvl6pPr marL="4977156" algn="l" defTabSz="1990863" rtl="0" eaLnBrk="1" latinLnBrk="0" hangingPunct="1">
      <a:defRPr sz="2613" kern="1200">
        <a:solidFill>
          <a:schemeClr val="tx1"/>
        </a:solidFill>
        <a:latin typeface="+mn-lt"/>
        <a:ea typeface="+mn-ea"/>
        <a:cs typeface="+mn-cs"/>
      </a:defRPr>
    </a:lvl6pPr>
    <a:lvl7pPr marL="5972587" algn="l" defTabSz="1990863" rtl="0" eaLnBrk="1" latinLnBrk="0" hangingPunct="1">
      <a:defRPr sz="2613" kern="1200">
        <a:solidFill>
          <a:schemeClr val="tx1"/>
        </a:solidFill>
        <a:latin typeface="+mn-lt"/>
        <a:ea typeface="+mn-ea"/>
        <a:cs typeface="+mn-cs"/>
      </a:defRPr>
    </a:lvl7pPr>
    <a:lvl8pPr marL="6968019" algn="l" defTabSz="1990863" rtl="0" eaLnBrk="1" latinLnBrk="0" hangingPunct="1">
      <a:defRPr sz="2613" kern="1200">
        <a:solidFill>
          <a:schemeClr val="tx1"/>
        </a:solidFill>
        <a:latin typeface="+mn-lt"/>
        <a:ea typeface="+mn-ea"/>
        <a:cs typeface="+mn-cs"/>
      </a:defRPr>
    </a:lvl8pPr>
    <a:lvl9pPr marL="7963450" algn="l" defTabSz="1990863" rtl="0" eaLnBrk="1" latinLnBrk="0" hangingPunct="1">
      <a:defRPr sz="261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>
          <a:xfrm>
            <a:off x="2190750" y="1233488"/>
            <a:ext cx="2354263" cy="3328987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C7CD1-27B7-4348-9C9A-263161F7AC8F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2747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3499590"/>
            <a:ext cx="12851448" cy="7444669"/>
          </a:xfrm>
        </p:spPr>
        <p:txBody>
          <a:bodyPr anchor="b"/>
          <a:lstStyle>
            <a:lvl1pPr algn="ctr">
              <a:defRPr sz="992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11231355"/>
            <a:ext cx="11339513" cy="5162758"/>
          </a:xfrm>
        </p:spPr>
        <p:txBody>
          <a:bodyPr/>
          <a:lstStyle>
            <a:lvl1pPr marL="0" indent="0" algn="ctr">
              <a:buNone/>
              <a:defRPr sz="3968"/>
            </a:lvl1pPr>
            <a:lvl2pPr marL="755980" indent="0" algn="ctr">
              <a:buNone/>
              <a:defRPr sz="3307"/>
            </a:lvl2pPr>
            <a:lvl3pPr marL="1511960" indent="0" algn="ctr">
              <a:buNone/>
              <a:defRPr sz="2976"/>
            </a:lvl3pPr>
            <a:lvl4pPr marL="2267941" indent="0" algn="ctr">
              <a:buNone/>
              <a:defRPr sz="2646"/>
            </a:lvl4pPr>
            <a:lvl5pPr marL="3023921" indent="0" algn="ctr">
              <a:buNone/>
              <a:defRPr sz="2646"/>
            </a:lvl5pPr>
            <a:lvl6pPr marL="3779901" indent="0" algn="ctr">
              <a:buNone/>
              <a:defRPr sz="2646"/>
            </a:lvl6pPr>
            <a:lvl7pPr marL="4535881" indent="0" algn="ctr">
              <a:buNone/>
              <a:defRPr sz="2646"/>
            </a:lvl7pPr>
            <a:lvl8pPr marL="5291861" indent="0" algn="ctr">
              <a:buNone/>
              <a:defRPr sz="2646"/>
            </a:lvl8pPr>
            <a:lvl9pPr marL="6047842" indent="0" algn="ctr">
              <a:buNone/>
              <a:defRPr sz="2646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0E2E-8136-407C-8995-30F06D61115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078D-FF02-4118-96AD-F3AEEE8E3BF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820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0E2E-8136-407C-8995-30F06D61115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078D-FF02-4118-96AD-F3AEEE8E3BF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0704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5331063"/>
            <a:ext cx="13040439" cy="8894992"/>
          </a:xfrm>
        </p:spPr>
        <p:txBody>
          <a:bodyPr anchor="b"/>
          <a:lstStyle>
            <a:lvl1pPr>
              <a:defRPr sz="992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14310205"/>
            <a:ext cx="13040439" cy="4677666"/>
          </a:xfrm>
        </p:spPr>
        <p:txBody>
          <a:bodyPr/>
          <a:lstStyle>
            <a:lvl1pPr marL="0" indent="0">
              <a:buNone/>
              <a:defRPr sz="3968">
                <a:solidFill>
                  <a:schemeClr val="tx1">
                    <a:tint val="82000"/>
                  </a:schemeClr>
                </a:solidFill>
              </a:defRPr>
            </a:lvl1pPr>
            <a:lvl2pPr marL="755980" indent="0">
              <a:buNone/>
              <a:defRPr sz="3307">
                <a:solidFill>
                  <a:schemeClr val="tx1">
                    <a:tint val="82000"/>
                  </a:schemeClr>
                </a:solidFill>
              </a:defRPr>
            </a:lvl2pPr>
            <a:lvl3pPr marL="1511960" indent="0">
              <a:buNone/>
              <a:defRPr sz="2976">
                <a:solidFill>
                  <a:schemeClr val="tx1">
                    <a:tint val="82000"/>
                  </a:schemeClr>
                </a:solidFill>
              </a:defRPr>
            </a:lvl3pPr>
            <a:lvl4pPr marL="226794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4pPr>
            <a:lvl5pPr marL="302392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5pPr>
            <a:lvl6pPr marL="377990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6pPr>
            <a:lvl7pPr marL="453588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7pPr>
            <a:lvl8pPr marL="529186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8pPr>
            <a:lvl9pPr marL="6047842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0E2E-8136-407C-8995-30F06D61115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078D-FF02-4118-96AD-F3AEEE8E3BF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7278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5692400"/>
            <a:ext cx="6425724" cy="13567714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5692400"/>
            <a:ext cx="6425724" cy="13567714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0E2E-8136-407C-8995-30F06D61115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078D-FF02-4118-96AD-F3AEEE8E3BF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1753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138485"/>
            <a:ext cx="13040439" cy="4133179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5241960"/>
            <a:ext cx="63961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7810963"/>
            <a:ext cx="6396193" cy="1148875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5241960"/>
            <a:ext cx="64276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7810963"/>
            <a:ext cx="6427693" cy="1148875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0E2E-8136-407C-8995-30F06D61115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078D-FF02-4118-96AD-F3AEEE8E3BF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333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0E2E-8136-407C-8995-30F06D61115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078D-FF02-4118-96AD-F3AEEE8E3BF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9753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0E2E-8136-407C-8995-30F06D61115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078D-FF02-4118-96AD-F3AEEE8E3BF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4708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3078850"/>
            <a:ext cx="7654171" cy="15196234"/>
          </a:xfrm>
        </p:spPr>
        <p:txBody>
          <a:bodyPr/>
          <a:lstStyle>
            <a:lvl1pPr>
              <a:defRPr sz="5291"/>
            </a:lvl1pPr>
            <a:lvl2pPr>
              <a:defRPr sz="4630"/>
            </a:lvl2pPr>
            <a:lvl3pPr>
              <a:defRPr sz="3968"/>
            </a:lvl3pPr>
            <a:lvl4pPr>
              <a:defRPr sz="3307"/>
            </a:lvl4pPr>
            <a:lvl5pPr>
              <a:defRPr sz="3307"/>
            </a:lvl5pPr>
            <a:lvl6pPr>
              <a:defRPr sz="3307"/>
            </a:lvl6pPr>
            <a:lvl7pPr>
              <a:defRPr sz="3307"/>
            </a:lvl7pPr>
            <a:lvl8pPr>
              <a:defRPr sz="3307"/>
            </a:lvl8pPr>
            <a:lvl9pPr>
              <a:defRPr sz="3307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0E2E-8136-407C-8995-30F06D61115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078D-FF02-4118-96AD-F3AEEE8E3BF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2734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3078850"/>
            <a:ext cx="7654171" cy="15196234"/>
          </a:xfrm>
        </p:spPr>
        <p:txBody>
          <a:bodyPr anchor="t"/>
          <a:lstStyle>
            <a:lvl1pPr marL="0" indent="0">
              <a:buNone/>
              <a:defRPr sz="5291"/>
            </a:lvl1pPr>
            <a:lvl2pPr marL="755980" indent="0">
              <a:buNone/>
              <a:defRPr sz="4630"/>
            </a:lvl2pPr>
            <a:lvl3pPr marL="1511960" indent="0">
              <a:buNone/>
              <a:defRPr sz="3968"/>
            </a:lvl3pPr>
            <a:lvl4pPr marL="2267941" indent="0">
              <a:buNone/>
              <a:defRPr sz="3307"/>
            </a:lvl4pPr>
            <a:lvl5pPr marL="3023921" indent="0">
              <a:buNone/>
              <a:defRPr sz="3307"/>
            </a:lvl5pPr>
            <a:lvl6pPr marL="3779901" indent="0">
              <a:buNone/>
              <a:defRPr sz="3307"/>
            </a:lvl6pPr>
            <a:lvl7pPr marL="4535881" indent="0">
              <a:buNone/>
              <a:defRPr sz="3307"/>
            </a:lvl7pPr>
            <a:lvl8pPr marL="5291861" indent="0">
              <a:buNone/>
              <a:defRPr sz="3307"/>
            </a:lvl8pPr>
            <a:lvl9pPr marL="6047842" indent="0">
              <a:buNone/>
              <a:defRPr sz="3307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0E2E-8136-407C-8995-30F06D61115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078D-FF02-4118-96AD-F3AEEE8E3BF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656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0E2E-8136-407C-8995-30F06D61115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078D-FF02-4118-96AD-F3AEEE8E3BF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5248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1138480"/>
            <a:ext cx="3260110" cy="18121634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1138480"/>
            <a:ext cx="9591338" cy="1812163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0E2E-8136-407C-8995-30F06D61115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6078D-FF02-4118-96AD-F3AEEE8E3BF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977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1138485"/>
            <a:ext cx="13040439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5692400"/>
            <a:ext cx="13040439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480E2E-8136-407C-8995-30F06D61115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19819457"/>
            <a:ext cx="5102781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36078D-FF02-4118-96AD-F3AEEE8E3BF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7836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511960" rtl="0" eaLnBrk="1" latinLnBrk="0" hangingPunct="1">
        <a:lnSpc>
          <a:spcPct val="90000"/>
        </a:lnSpc>
        <a:spcBef>
          <a:spcPct val="0"/>
        </a:spcBef>
        <a:buNone/>
        <a:defRPr sz="72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90" indent="-377990" algn="l" defTabSz="1511960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4630" kern="1200">
          <a:solidFill>
            <a:schemeClr val="tx1"/>
          </a:solidFill>
          <a:latin typeface="+mn-lt"/>
          <a:ea typeface="+mn-ea"/>
          <a:cs typeface="+mn-cs"/>
        </a:defRPr>
      </a:lvl1pPr>
      <a:lvl2pPr marL="1133970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995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64593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40191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415789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91387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66985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42583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5598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51196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3pPr>
      <a:lvl4pPr marL="226794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02392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377990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53588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29186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047842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Düz Bağlayıcı 13">
            <a:extLst>
              <a:ext uri="{FF2B5EF4-FFF2-40B4-BE49-F238E27FC236}">
                <a16:creationId xmlns:a16="http://schemas.microsoft.com/office/drawing/2014/main" id="{6C5A1982-23CA-24F5-DFC8-2B00082D520A}"/>
              </a:ext>
            </a:extLst>
          </p:cNvPr>
          <p:cNvCxnSpPr>
            <a:cxnSpLocks/>
          </p:cNvCxnSpPr>
          <p:nvPr/>
        </p:nvCxnSpPr>
        <p:spPr>
          <a:xfrm>
            <a:off x="2321401" y="-747743"/>
            <a:ext cx="950247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Resim 4">
            <a:extLst>
              <a:ext uri="{FF2B5EF4-FFF2-40B4-BE49-F238E27FC236}">
                <a16:creationId xmlns:a16="http://schemas.microsoft.com/office/drawing/2014/main" id="{F2ABAF62-61AE-192D-6A4E-9AA2C73035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9"/>
          <a:stretch>
            <a:fillRect/>
          </a:stretch>
        </p:blipFill>
        <p:spPr>
          <a:xfrm>
            <a:off x="0" y="-135498"/>
            <a:ext cx="15119350" cy="21519123"/>
          </a:xfrm>
          <a:prstGeom prst="rect">
            <a:avLst/>
          </a:prstGeom>
        </p:spPr>
      </p:pic>
      <p:graphicFrame>
        <p:nvGraphicFramePr>
          <p:cNvPr id="7" name="Tablo 6">
            <a:extLst>
              <a:ext uri="{FF2B5EF4-FFF2-40B4-BE49-F238E27FC236}">
                <a16:creationId xmlns:a16="http://schemas.microsoft.com/office/drawing/2014/main" id="{A0FA6B29-6DD2-93F9-F52D-CED02215C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561479"/>
              </p:ext>
            </p:extLst>
          </p:nvPr>
        </p:nvGraphicFramePr>
        <p:xfrm>
          <a:off x="943396" y="10601375"/>
          <a:ext cx="13245010" cy="8564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477">
                  <a:extLst>
                    <a:ext uri="{9D8B030D-6E8A-4147-A177-3AD203B41FA5}">
                      <a16:colId xmlns:a16="http://schemas.microsoft.com/office/drawing/2014/main" val="3103609018"/>
                    </a:ext>
                  </a:extLst>
                </a:gridCol>
                <a:gridCol w="9699533">
                  <a:extLst>
                    <a:ext uri="{9D8B030D-6E8A-4147-A177-3AD203B41FA5}">
                      <a16:colId xmlns:a16="http://schemas.microsoft.com/office/drawing/2014/main" val="1980567959"/>
                    </a:ext>
                  </a:extLst>
                </a:gridCol>
              </a:tblGrid>
              <a:tr h="1102743">
                <a:tc>
                  <a:txBody>
                    <a:bodyPr/>
                    <a:lstStyle/>
                    <a:p>
                      <a:r>
                        <a:rPr lang="tr-TR" sz="2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13.00- 13.15</a:t>
                      </a:r>
                    </a:p>
                  </a:txBody>
                  <a:tcPr marL="173780" marR="173780" marT="86890" marB="8689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Açılış Konuşması</a:t>
                      </a:r>
                    </a:p>
                    <a:p>
                      <a:r>
                        <a:rPr lang="tr-TR" sz="2100" b="0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Prof. Dr. Muammer ERBAŞ, Dekan</a:t>
                      </a:r>
                    </a:p>
                  </a:txBody>
                  <a:tcPr marL="173780" marR="173780" marT="86890" marB="8689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7922436"/>
                  </a:ext>
                </a:extLst>
              </a:tr>
              <a:tr h="1407058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13.15- 13.30</a:t>
                      </a:r>
                    </a:p>
                    <a:p>
                      <a:endParaRPr lang="tr-TR" sz="2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73780" marR="173780" marT="86890" marB="8689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Tanışma (</a:t>
                      </a:r>
                      <a:r>
                        <a:rPr lang="tr-TR" sz="2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Akademik birim yöneticileri, bölüm/anabilim dalı başkanları ve akademik danışmanlar ile öğrencilerin tanışması)</a:t>
                      </a:r>
                      <a:endParaRPr lang="tr-TR" sz="21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tr-TR" sz="2100" b="0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Prof. Dr. Senem CEYLAN/Arap Dili ve </a:t>
                      </a:r>
                      <a:r>
                        <a:rPr lang="tr-TR" sz="2100" b="0" i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Belagatı</a:t>
                      </a:r>
                      <a:r>
                        <a:rPr lang="tr-TR" sz="2100" b="0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Anabilim </a:t>
                      </a:r>
                      <a:r>
                        <a:rPr lang="tr-TR" sz="2100" b="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Dalı Başkanı</a:t>
                      </a:r>
                      <a:endParaRPr lang="tr-TR" sz="2100" b="0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73780" marR="173780" marT="86890" marB="8689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738458"/>
                  </a:ext>
                </a:extLst>
              </a:tr>
              <a:tr h="2354825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13.30- 14.00</a:t>
                      </a:r>
                    </a:p>
                    <a:p>
                      <a:endParaRPr lang="tr-TR" sz="2100" dirty="0"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tr-TR" sz="2100" dirty="0"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tr-TR" sz="2100" dirty="0"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tr-TR" sz="2100" dirty="0"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1511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14.00-14.15</a:t>
                      </a:r>
                    </a:p>
                    <a:p>
                      <a:endParaRPr lang="tr-TR" sz="2100" dirty="0"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73780" marR="173780" marT="86890" marB="8689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Akademik Birim Tanıtımı (</a:t>
                      </a:r>
                      <a:r>
                        <a:rPr lang="tr-TR" sz="2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Akademik birimlerin kendi birimlerinin yapısından ve işleyişinden bahsetmesi (akademik birimin tarihçesi, bölümler, sınavlar, akademik danışmanlık, dezavantajlı öğrencileri için akademik uyarlama vb.)</a:t>
                      </a:r>
                      <a:endParaRPr lang="tr-TR" sz="21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tr-TR" sz="2100" b="0" i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Arş. Gör. İlker YENEN</a:t>
                      </a:r>
                    </a:p>
                    <a:p>
                      <a:endParaRPr lang="tr-TR" sz="21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21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Öğrenci İşleri Bilgilendirme Sunumu </a:t>
                      </a:r>
                    </a:p>
                    <a:p>
                      <a:r>
                        <a:rPr lang="tr-TR" sz="2100" b="0" i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İlknur Tanır, Öğrenci İşleri Sorumlusu</a:t>
                      </a:r>
                    </a:p>
                    <a:p>
                      <a:endParaRPr lang="tr-TR" sz="21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3780" marR="173780" marT="86890" marB="8689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555567"/>
                  </a:ext>
                </a:extLst>
              </a:tr>
              <a:tr h="151469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14.15- 14.30</a:t>
                      </a:r>
                    </a:p>
                    <a:p>
                      <a:endParaRPr lang="tr-TR" sz="2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73780" marR="173780" marT="86890" marB="8689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Fakültede İlk Ders (</a:t>
                      </a:r>
                      <a:r>
                        <a:rPr lang="tr-TR" sz="2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"Fakültede/Yüksekokulda/Meslek Yüksekokulunda İlk Ders*" etkinliğine yer verilmesi,)</a:t>
                      </a:r>
                      <a:endParaRPr lang="tr-TR" sz="2100" b="0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100" b="0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Prof. Dr. Necdet ŞENGÜN, Dekan Yardımcısı</a:t>
                      </a:r>
                    </a:p>
                  </a:txBody>
                  <a:tcPr marL="173780" marR="173780" marT="86890" marB="8689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756524"/>
                  </a:ext>
                </a:extLst>
              </a:tr>
              <a:tr h="1806070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14.30- 15.00</a:t>
                      </a:r>
                    </a:p>
                  </a:txBody>
                  <a:tcPr marL="173780" marR="173780" marT="86890" marB="8689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Kariyer Planlama Oryantasyon Programı</a:t>
                      </a:r>
                    </a:p>
                    <a:p>
                      <a:pPr marL="0" algn="l" defTabSz="1511960" rtl="0" eaLnBrk="1" latinLnBrk="0" hangingPunct="1"/>
                      <a:r>
                        <a:rPr lang="tr-TR" sz="2100" b="0" i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Doç. Dr. Hilmi TÜRKYILMAZ</a:t>
                      </a:r>
                    </a:p>
                    <a:p>
                      <a:endParaRPr lang="tr-TR" sz="2100" b="0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73780" marR="173780" marT="86890" marB="8689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808692"/>
                  </a:ext>
                </a:extLst>
              </a:tr>
            </a:tbl>
          </a:graphicData>
        </a:graphic>
      </p:graphicFrame>
      <p:graphicFrame>
        <p:nvGraphicFramePr>
          <p:cNvPr id="9" name="Tablo 8">
            <a:extLst>
              <a:ext uri="{FF2B5EF4-FFF2-40B4-BE49-F238E27FC236}">
                <a16:creationId xmlns:a16="http://schemas.microsoft.com/office/drawing/2014/main" id="{AE75C764-83ED-61DE-8461-90503A988D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435535"/>
              </p:ext>
            </p:extLst>
          </p:nvPr>
        </p:nvGraphicFramePr>
        <p:xfrm>
          <a:off x="943400" y="7525576"/>
          <a:ext cx="13245006" cy="307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5006">
                  <a:extLst>
                    <a:ext uri="{9D8B030D-6E8A-4147-A177-3AD203B41FA5}">
                      <a16:colId xmlns:a16="http://schemas.microsoft.com/office/drawing/2014/main" val="2656903265"/>
                    </a:ext>
                  </a:extLst>
                </a:gridCol>
              </a:tblGrid>
              <a:tr h="870184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500" dirty="0">
                          <a:solidFill>
                            <a:srgbClr val="004B87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2026- 2027 ORYANTASYON PROGRAMI</a:t>
                      </a:r>
                    </a:p>
                  </a:txBody>
                  <a:tcPr marL="173780" marR="173780" marT="86890" marB="8689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503457"/>
                  </a:ext>
                </a:extLst>
              </a:tr>
              <a:tr h="786611">
                <a:tc>
                  <a:txBody>
                    <a:bodyPr/>
                    <a:lstStyle/>
                    <a:p>
                      <a:r>
                        <a:rPr lang="tr-TR" sz="3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İlahiyat Fakültesi</a:t>
                      </a:r>
                    </a:p>
                  </a:txBody>
                  <a:tcPr marL="173780" marR="173780" marT="86890" marB="86890">
                    <a:solidFill>
                      <a:srgbClr val="004B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625510"/>
                  </a:ext>
                </a:extLst>
              </a:tr>
              <a:tr h="738915">
                <a:tc>
                  <a:txBody>
                    <a:bodyPr/>
                    <a:lstStyle/>
                    <a:p>
                      <a:r>
                        <a:rPr lang="tr-TR" sz="2800" b="1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 Eylül 2026</a:t>
                      </a:r>
                    </a:p>
                  </a:txBody>
                  <a:tcPr marL="173780" marR="173780" marT="86890" marB="86890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08493"/>
                  </a:ext>
                </a:extLst>
              </a:tr>
              <a:tr h="680090">
                <a:tc>
                  <a:txBody>
                    <a:bodyPr/>
                    <a:lstStyle/>
                    <a:p>
                      <a:r>
                        <a:rPr lang="tr-TR" sz="2300" b="1" dirty="0">
                          <a:solidFill>
                            <a:srgbClr val="004B87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Konferans Salonu</a:t>
                      </a:r>
                    </a:p>
                  </a:txBody>
                  <a:tcPr marL="173780" marR="173780" marT="86890" marB="86890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668201"/>
                  </a:ext>
                </a:extLst>
              </a:tr>
            </a:tbl>
          </a:graphicData>
        </a:graphic>
      </p:graphicFrame>
      <p:pic>
        <p:nvPicPr>
          <p:cNvPr id="13" name="Resim 12">
            <a:extLst>
              <a:ext uri="{FF2B5EF4-FFF2-40B4-BE49-F238E27FC236}">
                <a16:creationId xmlns:a16="http://schemas.microsoft.com/office/drawing/2014/main" id="{175D6B5E-8C26-2397-EFCC-E41E93CC63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006" y="2108714"/>
            <a:ext cx="2027995" cy="2126813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477CE27C-2C6E-FB93-E3C9-503751D296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901" y="2126785"/>
            <a:ext cx="2027995" cy="2126813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EA216ED2-C452-BEF8-E674-529FF077450D}"/>
              </a:ext>
            </a:extLst>
          </p:cNvPr>
          <p:cNvSpPr txBox="1"/>
          <p:nvPr/>
        </p:nvSpPr>
        <p:spPr>
          <a:xfrm>
            <a:off x="1392866" y="4481798"/>
            <a:ext cx="12346070" cy="2625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229" b="1" dirty="0">
                <a:solidFill>
                  <a:srgbClr val="004B8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DOKUZ EYLÜL ÜNİVERSİTESİ</a:t>
            </a:r>
          </a:p>
          <a:p>
            <a:pPr algn="ctr"/>
            <a:r>
              <a:rPr lang="tr-TR" sz="8229" b="1" dirty="0">
                <a:solidFill>
                  <a:srgbClr val="004B8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İLAHİYAT FAKÜLTESİ</a:t>
            </a:r>
          </a:p>
        </p:txBody>
      </p:sp>
    </p:spTree>
    <p:extLst>
      <p:ext uri="{BB962C8B-B14F-4D97-AF65-F5344CB8AC3E}">
        <p14:creationId xmlns:p14="http://schemas.microsoft.com/office/powerpoint/2010/main" val="381110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eması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1316</TotalTime>
  <Words>153</Words>
  <Application>Microsoft Office PowerPoint</Application>
  <PresentationFormat>Özel</PresentationFormat>
  <Paragraphs>30</Paragraphs>
  <Slides>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TUĞBA ÇAVUŞLAR</dc:creator>
  <cp:lastModifiedBy>Asuman</cp:lastModifiedBy>
  <cp:revision>7</cp:revision>
  <dcterms:created xsi:type="dcterms:W3CDTF">2026-08-20T12:52:18Z</dcterms:created>
  <dcterms:modified xsi:type="dcterms:W3CDTF">2026-09-10T05:53:30Z</dcterms:modified>
</cp:coreProperties>
</file>